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2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600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9820" y="4604359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Lauren</a:t>
            </a:r>
            <a:endParaRPr lang="en-US" dirty="0">
              <a:solidFill>
                <a:schemeClr val="bg2"/>
              </a:solidFill>
              <a:latin typeface="Abadi"/>
              <a:ea typeface="SF Pro" pitchFamily="2" charset="0"/>
              <a:cs typeface="SF Pro" pitchFamily="2" charset="0"/>
            </a:endParaRP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Words>1344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Long, Lauren Nicole</cp:lastModifiedBy>
  <cp:revision>199</cp:revision>
  <dcterms:created xsi:type="dcterms:W3CDTF">2021-04-29T18:58:34Z</dcterms:created>
  <dcterms:modified xsi:type="dcterms:W3CDTF">2024-10-11T19:50:30Z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